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65" r:id="rId2"/>
    <p:sldId id="267" r:id="rId3"/>
    <p:sldId id="264" r:id="rId4"/>
    <p:sldId id="266" r:id="rId5"/>
    <p:sldId id="257" r:id="rId6"/>
    <p:sldId id="256" r:id="rId7"/>
    <p:sldId id="258" r:id="rId8"/>
    <p:sldId id="259" r:id="rId9"/>
    <p:sldId id="262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4"/>
    <p:restoredTop sz="77238"/>
  </p:normalViewPr>
  <p:slideViewPr>
    <p:cSldViewPr snapToGrid="0" snapToObjects="1">
      <p:cViewPr varScale="1">
        <p:scale>
          <a:sx n="67" d="100"/>
          <a:sy n="67" d="100"/>
        </p:scale>
        <p:origin x="8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B348E-E9A9-E34E-9C26-ED7B6AC5500C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C1C1D1-AF94-5542-A1BB-8A028433F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3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BFS: uninformed</a:t>
            </a:r>
            <a:r>
              <a:rPr lang="en-US" baseline="0" dirty="0" smtClean="0"/>
              <a:t> search </a:t>
            </a:r>
            <a:r>
              <a:rPr lang="mr-IN" baseline="0" dirty="0" smtClean="0"/>
              <a:t>–</a:t>
            </a:r>
            <a:r>
              <a:rPr lang="en-US" baseline="0" dirty="0" smtClean="0"/>
              <a:t> starts with root node then neighboring nodes then unexplored neighboring nodes (lower level in hierarchy) : minimal calculating time</a:t>
            </a:r>
            <a:endParaRPr lang="en-US" dirty="0" smtClean="0"/>
          </a:p>
          <a:p>
            <a:r>
              <a:rPr lang="en-US" dirty="0" smtClean="0"/>
              <a:t>DFS: uninformed search</a:t>
            </a:r>
            <a:r>
              <a:rPr lang="en-US" baseline="0" dirty="0" smtClean="0"/>
              <a:t> -</a:t>
            </a:r>
            <a:r>
              <a:rPr lang="en-US" dirty="0" smtClean="0"/>
              <a:t> starts at</a:t>
            </a:r>
            <a:r>
              <a:rPr lang="en-US" baseline="0" dirty="0" smtClean="0"/>
              <a:t> a node then explores down the branch before backtracking to another branch; search continues until it reaches 1 of 2 conditions then searches the next condition</a:t>
            </a:r>
            <a:endParaRPr lang="en-US" dirty="0" smtClean="0"/>
          </a:p>
          <a:p>
            <a:r>
              <a:rPr lang="en-US" dirty="0" smtClean="0"/>
              <a:t>Dijkstra’s: graph traversal</a:t>
            </a:r>
            <a:r>
              <a:rPr lang="en-US" baseline="0" dirty="0" smtClean="0"/>
              <a:t> algorithm, starts at point a hen searches shortest route; starts at s node then expands; expands as vertices </a:t>
            </a:r>
            <a:r>
              <a:rPr lang="en-US" baseline="0" dirty="0" err="1" smtClean="0"/>
              <a:t>arr</a:t>
            </a:r>
            <a:r>
              <a:rPr lang="en-US" baseline="0" dirty="0" smtClean="0"/>
              <a:t> added based on length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Bellman: singe</a:t>
            </a:r>
            <a:r>
              <a:rPr lang="en-US" baseline="0" dirty="0" smtClean="0"/>
              <a:t> source shortest paths </a:t>
            </a:r>
            <a:r>
              <a:rPr lang="mr-IN" baseline="0" dirty="0" smtClean="0"/>
              <a:t>–</a:t>
            </a:r>
            <a:r>
              <a:rPr lang="en-US" baseline="0" dirty="0" smtClean="0"/>
              <a:t> similar to Dijkstra’s but considers edges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1C1D1-AF94-5542-A1BB-8A028433FA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EADFB424-EBC1-B64D-AD97-0B1EE7C5DC4D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444E610-64D2-1045-A6D3-FF27C19EE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10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Self Navigation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6085" y="3710003"/>
            <a:ext cx="9144000" cy="754025"/>
          </a:xfrm>
        </p:spPr>
        <p:txBody>
          <a:bodyPr/>
          <a:lstStyle/>
          <a:p>
            <a:r>
              <a:rPr lang="en-US" dirty="0" smtClean="0"/>
              <a:t>Armando, Samantha, Mikhail, </a:t>
            </a:r>
            <a:r>
              <a:rPr lang="en-US" dirty="0" err="1" smtClean="0"/>
              <a:t>Shajidul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69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lvl="1"/>
            <a:r>
              <a:rPr lang="en-US" dirty="0"/>
              <a:t>Multiple cars be in sync and and reach the same </a:t>
            </a:r>
            <a:r>
              <a:rPr lang="en-US" dirty="0" smtClean="0"/>
              <a:t>goal	</a:t>
            </a:r>
          </a:p>
          <a:p>
            <a:pPr lvl="2"/>
            <a:r>
              <a:rPr lang="en-US" dirty="0" smtClean="0"/>
              <a:t>Less Trials</a:t>
            </a:r>
          </a:p>
          <a:p>
            <a:pPr lvl="2"/>
            <a:r>
              <a:rPr lang="en-US" dirty="0" smtClean="0"/>
              <a:t>Shorter Travel Time</a:t>
            </a:r>
          </a:p>
          <a:p>
            <a:pPr lvl="2"/>
            <a:r>
              <a:rPr lang="en-US" dirty="0" smtClean="0"/>
              <a:t>Generate random Paths</a:t>
            </a:r>
            <a:endParaRPr lang="en-US" dirty="0"/>
          </a:p>
          <a:p>
            <a:pPr lvl="1"/>
            <a:r>
              <a:rPr lang="en-US" dirty="0" smtClean="0"/>
              <a:t>Execute http-server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08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Prototype: </a:t>
            </a:r>
            <a:endParaRPr lang="en-US" dirty="0"/>
          </a:p>
        </p:txBody>
      </p:sp>
      <p:pic>
        <p:nvPicPr>
          <p:cNvPr id="4" name="WhatsApp Video 2017-12-08 at 2.29.35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939114"/>
            <a:ext cx="10515600" cy="5638556"/>
          </a:xfrm>
        </p:spPr>
      </p:pic>
    </p:spTree>
    <p:extLst>
      <p:ext uri="{BB962C8B-B14F-4D97-AF65-F5344CB8AC3E}">
        <p14:creationId xmlns:p14="http://schemas.microsoft.com/office/powerpoint/2010/main" val="128652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abstract object to move around the environment</a:t>
            </a:r>
          </a:p>
          <a:p>
            <a:r>
              <a:rPr lang="en-US" dirty="0" smtClean="0"/>
              <a:t>Avoid obstacles such as streets and other objects</a:t>
            </a:r>
          </a:p>
          <a:p>
            <a:r>
              <a:rPr lang="en-US" dirty="0" smtClean="0"/>
              <a:t>Learn an optimal path from point A to point B</a:t>
            </a:r>
          </a:p>
          <a:p>
            <a:r>
              <a:rPr lang="en-US" dirty="0" smtClean="0"/>
              <a:t>Adapt to small changes in the environment and make decisions</a:t>
            </a:r>
          </a:p>
          <a:p>
            <a:r>
              <a:rPr lang="en-US" dirty="0" smtClean="0"/>
              <a:t>Implement simulation with real vehicles</a:t>
            </a:r>
          </a:p>
          <a:p>
            <a:r>
              <a:rPr lang="en-US" dirty="0" smtClean="0"/>
              <a:t>Improve self driving vehicles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82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482811"/>
            <a:ext cx="10233800" cy="4694152"/>
          </a:xfrm>
        </p:spPr>
        <p:txBody>
          <a:bodyPr/>
          <a:lstStyle/>
          <a:p>
            <a:r>
              <a:rPr lang="en-US" dirty="0" smtClean="0"/>
              <a:t>Robot : Best Time</a:t>
            </a:r>
          </a:p>
          <a:p>
            <a:pPr lvl="1"/>
            <a:r>
              <a:rPr lang="en-US" dirty="0" smtClean="0"/>
              <a:t>Breadth-First Search (BFS)</a:t>
            </a:r>
          </a:p>
          <a:p>
            <a:pPr lvl="1"/>
            <a:r>
              <a:rPr lang="en-US" dirty="0" smtClean="0"/>
              <a:t>Depth-First Search (DFS)</a:t>
            </a:r>
          </a:p>
          <a:p>
            <a:pPr lvl="1"/>
            <a:r>
              <a:rPr lang="en-US" dirty="0" smtClean="0"/>
              <a:t>Bellman-Ford Algorithm</a:t>
            </a:r>
          </a:p>
          <a:p>
            <a:pPr lvl="1"/>
            <a:r>
              <a:rPr lang="en-US" dirty="0" smtClean="0"/>
              <a:t>Dijkstra’s Algorithm</a:t>
            </a:r>
          </a:p>
        </p:txBody>
      </p:sp>
    </p:spTree>
    <p:extLst>
      <p:ext uri="{BB962C8B-B14F-4D97-AF65-F5344CB8AC3E}">
        <p14:creationId xmlns:p14="http://schemas.microsoft.com/office/powerpoint/2010/main" val="204089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Cars</a:t>
            </a:r>
          </a:p>
          <a:p>
            <a:pPr lvl="1"/>
            <a:r>
              <a:rPr lang="en-US" dirty="0"/>
              <a:t>Short Term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Neaural</a:t>
            </a:r>
            <a:r>
              <a:rPr lang="en-US" dirty="0" smtClean="0"/>
              <a:t> Networks</a:t>
            </a:r>
          </a:p>
          <a:p>
            <a:pPr lvl="2"/>
            <a:r>
              <a:rPr lang="en-US" dirty="0" smtClean="0"/>
              <a:t>Feedforward &amp; Recurrent</a:t>
            </a:r>
            <a:endParaRPr lang="en-US" dirty="0"/>
          </a:p>
          <a:p>
            <a:pPr lvl="1"/>
            <a:r>
              <a:rPr lang="en-US" dirty="0" smtClean="0"/>
              <a:t>Long </a:t>
            </a:r>
            <a:r>
              <a:rPr lang="en-US" dirty="0"/>
              <a:t>Term (Driving Event</a:t>
            </a:r>
            <a:r>
              <a:rPr lang="en-US" dirty="0" smtClean="0"/>
              <a:t>) </a:t>
            </a:r>
            <a:r>
              <a:rPr lang="mr-IN" dirty="0" smtClean="0"/>
              <a:t>–</a:t>
            </a:r>
            <a:r>
              <a:rPr lang="en-US" dirty="0" smtClean="0"/>
              <a:t> Markov Models</a:t>
            </a:r>
          </a:p>
          <a:p>
            <a:pPr lvl="2"/>
            <a:r>
              <a:rPr lang="en-US" dirty="0" smtClean="0"/>
              <a:t>Current Events vs. Past Events</a:t>
            </a:r>
          </a:p>
          <a:p>
            <a:pPr lvl="1"/>
            <a:endParaRPr lang="en-US" dirty="0"/>
          </a:p>
          <a:p>
            <a:r>
              <a:rPr lang="en-US" dirty="0"/>
              <a:t>Video Games</a:t>
            </a:r>
          </a:p>
          <a:p>
            <a:pPr lvl="1"/>
            <a:r>
              <a:rPr lang="en-US" dirty="0"/>
              <a:t>Racing Games</a:t>
            </a:r>
          </a:p>
        </p:txBody>
      </p:sp>
    </p:spTree>
    <p:extLst>
      <p:ext uri="{BB962C8B-B14F-4D97-AF65-F5344CB8AC3E}">
        <p14:creationId xmlns:p14="http://schemas.microsoft.com/office/powerpoint/2010/main" val="33629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3581" y="1279311"/>
            <a:ext cx="5690190" cy="1325563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charset="0"/>
                <a:ea typeface="Times New Roman" charset="0"/>
                <a:cs typeface="Times New Roman" charset="0"/>
              </a:rPr>
              <a:t>Development</a:t>
            </a:r>
            <a:endParaRPr lang="en-US" sz="4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625" y="3196883"/>
            <a:ext cx="6215449" cy="272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31339" y="717665"/>
            <a:ext cx="6776489" cy="1007395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Algorithm: Reinforcement Learning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3684" y="1725060"/>
            <a:ext cx="9144000" cy="3912782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pPr algn="l"/>
            <a:r>
              <a:rPr lang="en-US" dirty="0"/>
              <a:t>Reinforcement learning: The algorithm gets to choose an action in response to each data point. It is a common approach in robotics, where the set of sensor readings at one point in time is a data point, and the algorithm must choose the robot’s next action. It's also a natural fit for Internet of Things applications. The learning algorithm also receives a reward signal a short time later, indicating how good the decision was.</a:t>
            </a:r>
            <a:endParaRPr lang="en-US" b="0" dirty="0" smtClean="0">
              <a:effectLst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403684" y="5288877"/>
            <a:ext cx="9860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This is the perfect algorithm for our vehicle since it will be maneuvering different obstacles with randomized paths. The car that reaches the farther distance it will get rewarded.</a:t>
            </a:r>
          </a:p>
        </p:txBody>
      </p:sp>
    </p:spTree>
    <p:extLst>
      <p:ext uri="{BB962C8B-B14F-4D97-AF65-F5344CB8AC3E}">
        <p14:creationId xmlns:p14="http://schemas.microsoft.com/office/powerpoint/2010/main" val="71963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 smtClean="0"/>
              <a:t>Reinforcement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3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Agent: V</a:t>
            </a:r>
            <a:r>
              <a:rPr lang="en-US" dirty="0" smtClean="0"/>
              <a:t>ehicle</a:t>
            </a:r>
            <a:endParaRPr lang="en-US" b="0" dirty="0" smtClean="0">
              <a:effectLst/>
            </a:endParaRPr>
          </a:p>
          <a:p>
            <a:r>
              <a:rPr lang="en-US" dirty="0"/>
              <a:t>Environment: S</a:t>
            </a:r>
            <a:r>
              <a:rPr lang="en-US" dirty="0" smtClean="0"/>
              <a:t>urface with obstacles  </a:t>
            </a:r>
            <a:endParaRPr lang="en-US" b="0" dirty="0" smtClean="0">
              <a:effectLst/>
            </a:endParaRPr>
          </a:p>
          <a:p>
            <a:r>
              <a:rPr lang="en-US" dirty="0" smtClean="0"/>
              <a:t>Actions: </a:t>
            </a:r>
          </a:p>
          <a:p>
            <a:pPr lvl="1"/>
            <a:r>
              <a:rPr lang="en-US" dirty="0" smtClean="0"/>
              <a:t>Move left , right, up, and down on </a:t>
            </a:r>
            <a:r>
              <a:rPr lang="en-US" dirty="0"/>
              <a:t>the surface</a:t>
            </a:r>
            <a:r>
              <a:rPr lang="en-US" dirty="0" smtClean="0"/>
              <a:t>. </a:t>
            </a:r>
            <a:endParaRPr lang="en-US" dirty="0"/>
          </a:p>
          <a:p>
            <a:pPr lvl="1" fontAlgn="base"/>
            <a:r>
              <a:rPr lang="en-US" dirty="0"/>
              <a:t>Detecting Obstacles.</a:t>
            </a:r>
          </a:p>
          <a:p>
            <a:pPr lvl="1" fontAlgn="base"/>
            <a:r>
              <a:rPr lang="en-US" dirty="0"/>
              <a:t>Maneuvering Obstacles.</a:t>
            </a:r>
          </a:p>
          <a:p>
            <a:r>
              <a:rPr lang="en-US" dirty="0" smtClean="0"/>
              <a:t>States: </a:t>
            </a:r>
          </a:p>
          <a:p>
            <a:pPr lvl="1"/>
            <a:r>
              <a:rPr lang="en-US" dirty="0" smtClean="0"/>
              <a:t>The vehicle moving.</a:t>
            </a:r>
          </a:p>
          <a:p>
            <a:pPr lvl="1"/>
            <a:r>
              <a:rPr lang="en-US" dirty="0" smtClean="0"/>
              <a:t> Detecting an obstacle. </a:t>
            </a:r>
          </a:p>
          <a:p>
            <a:pPr lvl="1"/>
            <a:r>
              <a:rPr lang="en-US" dirty="0" smtClean="0"/>
              <a:t>Vehicle not moving.</a:t>
            </a:r>
          </a:p>
          <a:p>
            <a:r>
              <a:rPr lang="en-US" dirty="0" smtClean="0"/>
              <a:t>Rewards:</a:t>
            </a:r>
          </a:p>
          <a:p>
            <a:pPr lvl="1"/>
            <a:r>
              <a:rPr lang="en-US" dirty="0" smtClean="0"/>
              <a:t>String/number indicating it’s good or bad.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2050" name="Picture 2" descr="https://lh5.googleusercontent.com/c6vVu6786sejQC34pu_-4Gxre64uBVoDS4pRVpwEipHgDmhCaHNArJDtwyvM8QcmFKDY4O_wk3PtUVd4KnBEbKf5TiT57e_-NOLKhSxlR5-1yaCIkcJORlmCXu3JWoDwDQ-RlQy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083" y="3557588"/>
            <a:ext cx="59436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23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Structure: Main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5296"/>
          </a:xfrm>
        </p:spPr>
        <p:txBody>
          <a:bodyPr/>
          <a:lstStyle/>
          <a:p>
            <a:r>
              <a:rPr lang="en-US" dirty="0" smtClean="0"/>
              <a:t>Car</a:t>
            </a:r>
          </a:p>
          <a:p>
            <a:pPr lvl="1"/>
            <a:r>
              <a:rPr lang="en-US" dirty="0" smtClean="0"/>
              <a:t>Move (be able to move alone)</a:t>
            </a:r>
          </a:p>
          <a:p>
            <a:pPr lvl="1"/>
            <a:r>
              <a:rPr lang="en-US" dirty="0" smtClean="0"/>
              <a:t>Detecting( be able to get data from the environment)</a:t>
            </a:r>
          </a:p>
          <a:p>
            <a:pPr lvl="1"/>
            <a:r>
              <a:rPr lang="en-US" dirty="0" err="1" smtClean="0"/>
              <a:t>Cerebro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(Save the collected data so it will travel by itself )</a:t>
            </a:r>
            <a:endParaRPr lang="en-US" dirty="0" smtClean="0"/>
          </a:p>
          <a:p>
            <a:pPr lvl="1"/>
            <a:r>
              <a:rPr lang="en-US" dirty="0" smtClean="0"/>
              <a:t>And more like draw(to display it self)..</a:t>
            </a:r>
          </a:p>
          <a:p>
            <a:r>
              <a:rPr lang="en-US" dirty="0" smtClean="0"/>
              <a:t>Obstacle: Fix long walls</a:t>
            </a:r>
          </a:p>
          <a:p>
            <a:pPr lvl="1"/>
            <a:r>
              <a:rPr lang="en-US" dirty="0" smtClean="0"/>
              <a:t>End and beginning coordinates.</a:t>
            </a:r>
          </a:p>
          <a:p>
            <a:pPr lvl="1"/>
            <a:r>
              <a:rPr lang="en-US" dirty="0" smtClean="0"/>
              <a:t>Width and height, as well area so we know when to avoid obstacles. </a:t>
            </a:r>
          </a:p>
          <a:p>
            <a:r>
              <a:rPr lang="en-US" dirty="0" smtClean="0"/>
              <a:t>Environment:</a:t>
            </a:r>
          </a:p>
          <a:p>
            <a:pPr lvl="1"/>
            <a:r>
              <a:rPr lang="en-US" dirty="0" smtClean="0"/>
              <a:t>A canvas with a fix width and height. </a:t>
            </a:r>
            <a:endParaRPr lang="en-US" dirty="0"/>
          </a:p>
          <a:p>
            <a:pPr lvl="1"/>
            <a:r>
              <a:rPr lang="en-US" dirty="0" smtClean="0"/>
              <a:t>Other stuff .. like color, displaying coordinates..</a:t>
            </a:r>
          </a:p>
        </p:txBody>
      </p:sp>
    </p:spTree>
    <p:extLst>
      <p:ext uri="{BB962C8B-B14F-4D97-AF65-F5344CB8AC3E}">
        <p14:creationId xmlns:p14="http://schemas.microsoft.com/office/powerpoint/2010/main" val="62830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Collected by each 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</a:t>
            </a:r>
          </a:p>
          <a:p>
            <a:pPr lvl="1"/>
            <a:r>
              <a:rPr lang="en-US" dirty="0" smtClean="0"/>
              <a:t>Previous movement coordinates that led to the common state</a:t>
            </a:r>
          </a:p>
          <a:p>
            <a:pPr lvl="1"/>
            <a:r>
              <a:rPr lang="en-US" dirty="0" smtClean="0"/>
              <a:t>Previous “rewards” to know which is the best path.</a:t>
            </a:r>
          </a:p>
          <a:p>
            <a:pPr lvl="1"/>
            <a:endParaRPr lang="en-US" dirty="0"/>
          </a:p>
          <a:p>
            <a:r>
              <a:rPr lang="en-US" dirty="0" smtClean="0"/>
              <a:t>Walls</a:t>
            </a:r>
          </a:p>
          <a:p>
            <a:pPr lvl="1"/>
            <a:r>
              <a:rPr lang="en-US" dirty="0" smtClean="0"/>
              <a:t>The randomize walls locations.</a:t>
            </a:r>
          </a:p>
          <a:p>
            <a:pPr lvl="1"/>
            <a:r>
              <a:rPr lang="en-US" dirty="0" smtClean="0"/>
              <a:t>The height and width.</a:t>
            </a:r>
          </a:p>
          <a:p>
            <a:pPr lvl="1"/>
            <a:r>
              <a:rPr lang="en-US" dirty="0" smtClean="0"/>
              <a:t>The start and end coordinates of the walls. 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8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261</TotalTime>
  <Words>533</Words>
  <Application>Microsoft Macintosh PowerPoint</Application>
  <PresentationFormat>Widescreen</PresentationFormat>
  <Paragraphs>77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Corbel</vt:lpstr>
      <vt:lpstr>Mangal</vt:lpstr>
      <vt:lpstr>Times New Roman</vt:lpstr>
      <vt:lpstr>Wingdings</vt:lpstr>
      <vt:lpstr>Depth</vt:lpstr>
      <vt:lpstr>Self Navigation</vt:lpstr>
      <vt:lpstr>Introduction</vt:lpstr>
      <vt:lpstr>Background</vt:lpstr>
      <vt:lpstr>Background</vt:lpstr>
      <vt:lpstr>Development</vt:lpstr>
      <vt:lpstr>Algorithm: Reinforcement Learning</vt:lpstr>
      <vt:lpstr>Reinforcement Learning</vt:lpstr>
      <vt:lpstr>Data Structure: Main Objects</vt:lpstr>
      <vt:lpstr>Data Collected by each object</vt:lpstr>
      <vt:lpstr>Goals:</vt:lpstr>
      <vt:lpstr>Prototype: 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</dc:title>
  <dc:creator>aaguirr002@citymail.cuny.edu</dc:creator>
  <cp:lastModifiedBy>aaguirr002@citymail.cuny.edu</cp:lastModifiedBy>
  <cp:revision>15</cp:revision>
  <dcterms:created xsi:type="dcterms:W3CDTF">2017-12-11T14:19:36Z</dcterms:created>
  <dcterms:modified xsi:type="dcterms:W3CDTF">2017-12-11T19:46:34Z</dcterms:modified>
</cp:coreProperties>
</file>

<file path=docProps/thumbnail.jpeg>
</file>